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Architects Daughter"/>
      <p:regular r:id="rId30"/>
    </p:embeddedFont>
    <p:embeddedFont>
      <p:font typeface="Rock Salt"/>
      <p:regular r:id="rId31"/>
    </p:embeddedFont>
    <p:embeddedFont>
      <p:font typeface="Pacifico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ckSalt-regular.fntdata"/><Relationship Id="rId30" Type="http://schemas.openxmlformats.org/officeDocument/2006/relationships/font" Target="fonts/ArchitectsDaughter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Pacifico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tects Daughter"/>
              <a:buChar char="●"/>
            </a:pPr>
            <a:r>
              <a:rPr lang="es" sz="1200">
                <a:latin typeface="Architects Daughter"/>
                <a:ea typeface="Architects Daughter"/>
                <a:cs typeface="Architects Daughter"/>
                <a:sym typeface="Architects Daughter"/>
              </a:rPr>
              <a:t>La recolección de monedas es un incentivo que ayudará a mantener la atención del usuario, porque con las monedas podrá desbloquear herramientas y habilidades.</a:t>
            </a:r>
            <a:endParaRPr sz="12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chitects Daughter"/>
              <a:buChar char="●"/>
            </a:pPr>
            <a:r>
              <a:rPr lang="es" sz="1200">
                <a:latin typeface="Architects Daughter"/>
                <a:ea typeface="Architects Daughter"/>
                <a:cs typeface="Architects Daughter"/>
                <a:sym typeface="Architects Daughter"/>
              </a:rPr>
              <a:t>El juego pretende tener atractivo visual  de manera que los usuarios se sientan cómodos y con deseos de continuar jugando.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37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950" cy="5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1276950" y="3253175"/>
            <a:ext cx="6590100" cy="106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ock Salt"/>
                <a:ea typeface="Rock Salt"/>
                <a:cs typeface="Rock Salt"/>
                <a:sym typeface="Rock Salt"/>
              </a:rPr>
              <a:t>Hunters &amp; Hoppers</a:t>
            </a:r>
            <a:endParaRPr b="1" sz="3600">
              <a:solidFill>
                <a:srgbClr val="FFFFFF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4915325" y="558150"/>
            <a:ext cx="34707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9413E"/>
                </a:solidFill>
                <a:latin typeface="Pacifico"/>
                <a:ea typeface="Pacifico"/>
                <a:cs typeface="Pacifico"/>
                <a:sym typeface="Pacifico"/>
              </a:rPr>
              <a:t>Integrantes: </a:t>
            </a:r>
            <a:endParaRPr sz="1400">
              <a:solidFill>
                <a:srgbClr val="59413E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9413E"/>
                </a:solidFill>
                <a:latin typeface="Pacifico"/>
                <a:ea typeface="Pacifico"/>
                <a:cs typeface="Pacifico"/>
                <a:sym typeface="Pacifico"/>
              </a:rPr>
              <a:t>	Ivette Cardona 16020</a:t>
            </a:r>
            <a:endParaRPr sz="1400">
              <a:solidFill>
                <a:srgbClr val="59413E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9413E"/>
                </a:solidFill>
                <a:latin typeface="Pacifico"/>
                <a:ea typeface="Pacifico"/>
                <a:cs typeface="Pacifico"/>
                <a:sym typeface="Pacifico"/>
              </a:rPr>
              <a:t>	Yasmin Chávez 16101</a:t>
            </a:r>
            <a:endParaRPr sz="1400">
              <a:solidFill>
                <a:srgbClr val="59413E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9413E"/>
                </a:solidFill>
                <a:latin typeface="Pacifico"/>
                <a:ea typeface="Pacifico"/>
                <a:cs typeface="Pacifico"/>
                <a:sym typeface="Pacifico"/>
              </a:rPr>
              <a:t>	Samantha Duarte 16256</a:t>
            </a:r>
            <a:endParaRPr sz="1400">
              <a:solidFill>
                <a:srgbClr val="59413E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104625" y="-76775"/>
            <a:ext cx="7025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ck Salt"/>
              <a:ea typeface="Rock Salt"/>
              <a:cs typeface="Rock Salt"/>
              <a:sym typeface="Rock Sal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●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Saldo inicial:  200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●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Ganar monedas</a:t>
            </a:r>
            <a:b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	-El equipo encuentra la llave    250</a:t>
            </a:r>
            <a:b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	-El jugador encuentra la llave   400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●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Costo para incrementar cantidad de trampas: 100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●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Incremento de 300 después de la compra de: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      -Costo del jugador: 1500     -Costo de las trampas:   300          -     -Costo de las habilidades: 500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295400" y="187675"/>
            <a:ext cx="8122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Esquema de puntuaciones</a:t>
            </a: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25" y="0"/>
            <a:ext cx="2911000" cy="29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/>
        </p:nvSpPr>
        <p:spPr>
          <a:xfrm>
            <a:off x="949075" y="804125"/>
            <a:ext cx="7476300" cy="4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ck Salt"/>
              <a:ea typeface="Rock Salt"/>
              <a:cs typeface="Rock Salt"/>
              <a:sym typeface="Rock Sal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 ser el primero en morir en la partida se quitaran 300</a:t>
            </a:r>
            <a:endParaRPr sz="18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 no encontrar la llave se quitaran 200</a:t>
            </a:r>
            <a:br>
              <a:rPr lang="es"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510900" y="657875"/>
            <a:ext cx="8122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Penalizaciones</a:t>
            </a: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2702950"/>
            <a:ext cx="2302525" cy="23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517250" y="679400"/>
            <a:ext cx="6766200" cy="4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ck Salt"/>
              <a:ea typeface="Rock Salt"/>
              <a:cs typeface="Rock Salt"/>
              <a:sym typeface="Rock Sal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Los niveles de los personajes se manejan en base a la cantidad de trampas y habilidad desbloqueadas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266625" y="437175"/>
            <a:ext cx="8122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Niveles</a:t>
            </a: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188" y="2102663"/>
            <a:ext cx="27146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DDDDD">
            <a:alpha val="94230"/>
          </a:srgbClr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150" y="0"/>
            <a:ext cx="4602800" cy="5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411725" y="267950"/>
            <a:ext cx="6557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Habilidades</a:t>
            </a: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 </a:t>
            </a:r>
            <a:endParaRPr sz="2400">
              <a:latin typeface="Rock Salt"/>
              <a:ea typeface="Rock Salt"/>
              <a:cs typeface="Rock Salt"/>
              <a:sym typeface="Rock Sal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Architects Daughter"/>
                <a:ea typeface="Architects Daughter"/>
                <a:cs typeface="Architects Daughter"/>
                <a:sym typeface="Architects Daughter"/>
              </a:rPr>
              <a:t>Cada personaje tendrá las siguientes habilidades</a:t>
            </a:r>
            <a:endParaRPr sz="17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tects Daughter"/>
              <a:buChar char="●"/>
            </a:pPr>
            <a:r>
              <a:rPr lang="e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Caminar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tects Daughter"/>
              <a:buChar char="●"/>
            </a:pPr>
            <a:r>
              <a:rPr lang="e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Correr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tects Daughter"/>
              <a:buChar char="●"/>
            </a:pPr>
            <a:r>
              <a:rPr lang="e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Agacharse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tects Daughter"/>
              <a:buChar char="●"/>
            </a:pPr>
            <a:r>
              <a:rPr lang="e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Saltar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tects Daughter"/>
              <a:buChar char="●"/>
            </a:pPr>
            <a:r>
              <a:rPr lang="e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Abrir y cerrar puertas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tects Daughter"/>
              <a:buChar char="●"/>
            </a:pPr>
            <a:r>
              <a:rPr lang="e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Levantar objetos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tects Daughter"/>
              <a:buChar char="●"/>
            </a:pPr>
            <a:r>
              <a:rPr lang="e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Soltar objetos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tects Daughter"/>
              <a:buChar char="●"/>
            </a:pPr>
            <a:r>
              <a:rPr lang="e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Trepar muebles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tects Daughter"/>
              <a:buChar char="●"/>
            </a:pPr>
            <a:r>
              <a:rPr lang="e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Cada jugador puede colocar sus respectivas trampas en cualquier lugar de su casa.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1" y="2436062"/>
            <a:ext cx="2446151" cy="264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347" y="1959975"/>
            <a:ext cx="2772301" cy="27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3963"/>
            <a:ext cx="1103625" cy="10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2085150" y="274463"/>
            <a:ext cx="49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latin typeface="Rock Salt"/>
                <a:ea typeface="Rock Salt"/>
                <a:cs typeface="Rock Salt"/>
                <a:sym typeface="Rock Salt"/>
              </a:rPr>
              <a:t>personajes y trampas</a:t>
            </a:r>
            <a:endParaRPr sz="3000"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1035550" y="1288600"/>
            <a:ext cx="48009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Rock Salt"/>
                <a:ea typeface="Rock Salt"/>
                <a:cs typeface="Rock Salt"/>
                <a:sym typeface="Rock Salt"/>
              </a:rPr>
              <a:t>Zorros</a:t>
            </a:r>
            <a:endParaRPr sz="2400">
              <a:solidFill>
                <a:schemeClr val="dk1"/>
              </a:solidFill>
              <a:latin typeface="Rock Salt"/>
              <a:ea typeface="Rock Salt"/>
              <a:cs typeface="Rock Salt"/>
              <a:sym typeface="Rock Salt"/>
            </a:endParaRPr>
          </a:p>
          <a:p>
            <a: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■"/>
            </a:pPr>
            <a:r>
              <a:rPr b="1" i="1"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Zorro electricista</a:t>
            </a:r>
            <a:endParaRPr b="1" i="1"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i="1"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Switches</a:t>
            </a: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 de luz 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Cables rotos 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■"/>
            </a:pPr>
            <a:r>
              <a:rPr b="1"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Zorro chef</a:t>
            </a:r>
            <a:endParaRPr b="1"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Platillos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Comida podrida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■"/>
            </a:pPr>
            <a:r>
              <a:rPr b="1"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Zorro músico</a:t>
            </a:r>
            <a:endParaRPr b="1"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Tocadiscos 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0900" y="274475"/>
            <a:ext cx="2446150" cy="26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1830000" y="2447225"/>
            <a:ext cx="747300" cy="45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5" y="1136975"/>
            <a:ext cx="1858100" cy="34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" y="0"/>
            <a:ext cx="942073" cy="9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275" y="2466200"/>
            <a:ext cx="2685750" cy="26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" type="body"/>
          </p:nvPr>
        </p:nvSpPr>
        <p:spPr>
          <a:xfrm>
            <a:off x="776650" y="584725"/>
            <a:ext cx="7148100" cy="4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Rock Salt"/>
                <a:ea typeface="Rock Salt"/>
                <a:cs typeface="Rock Salt"/>
                <a:sym typeface="Rock Salt"/>
              </a:rPr>
              <a:t>Cone</a:t>
            </a:r>
            <a:r>
              <a:rPr lang="es" sz="2400">
                <a:solidFill>
                  <a:srgbClr val="000000"/>
                </a:solidFill>
                <a:latin typeface="Rock Salt"/>
                <a:ea typeface="Rock Salt"/>
                <a:cs typeface="Rock Salt"/>
                <a:sym typeface="Rock Salt"/>
              </a:rPr>
              <a:t>jos</a:t>
            </a:r>
            <a:endParaRPr sz="1700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■"/>
            </a:pPr>
            <a:r>
              <a:rPr lang="es" sz="18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Conejo carpintero:</a:t>
            </a:r>
            <a:endParaRPr sz="1800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Catapulta de madera </a:t>
            </a:r>
            <a:endParaRPr sz="1800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Hoyos en el piso de madera</a:t>
            </a:r>
            <a:endParaRPr sz="1800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■"/>
            </a:pPr>
            <a:r>
              <a:rPr lang="es" sz="18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Conejo herrero</a:t>
            </a:r>
            <a:endParaRPr sz="1800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Trampa para oso </a:t>
            </a:r>
            <a:endParaRPr sz="1800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Jaula</a:t>
            </a:r>
            <a:endParaRPr sz="1800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■"/>
            </a:pPr>
            <a:r>
              <a:rPr lang="es" sz="18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Conejo mago</a:t>
            </a:r>
            <a:endParaRPr sz="1800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Trampas mágicas</a:t>
            </a:r>
            <a:endParaRPr sz="1800">
              <a:solidFill>
                <a:srgbClr val="00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821" y="-54125"/>
            <a:ext cx="1909354" cy="35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6464575" y="2447225"/>
            <a:ext cx="465600" cy="33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5" y="65775"/>
            <a:ext cx="4471300" cy="251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6752">
            <a:off x="4053125" y="1472675"/>
            <a:ext cx="4845199" cy="27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600" y="2271750"/>
            <a:ext cx="3675726" cy="25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type="title"/>
          </p:nvPr>
        </p:nvSpPr>
        <p:spPr>
          <a:xfrm>
            <a:off x="5325900" y="0"/>
            <a:ext cx="3818100" cy="792000"/>
          </a:xfrm>
          <a:prstGeom prst="rect">
            <a:avLst/>
          </a:prstGeom>
          <a:solidFill>
            <a:srgbClr val="6AA84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ck Salt"/>
                <a:ea typeface="Rock Salt"/>
                <a:cs typeface="Rock Salt"/>
                <a:sym typeface="Rock Salt"/>
              </a:rPr>
              <a:t>Game World</a:t>
            </a:r>
            <a:endParaRPr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600" y="178137"/>
            <a:ext cx="6754800" cy="47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62" y="136413"/>
            <a:ext cx="6411275" cy="48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88" y="131500"/>
            <a:ext cx="7711424" cy="4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457500" y="1826400"/>
            <a:ext cx="4703400" cy="23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Videojuego en 3D de </a:t>
            </a:r>
            <a:r>
              <a:rPr b="1"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estrategia </a:t>
            </a: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multijugador cuyo objetivo es encontrar la </a:t>
            </a:r>
            <a:r>
              <a:rPr b="1"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llave </a:t>
            </a: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escondida por el equipo contrario y esconder la propia. 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Cada equipo cuenta con 3 diferentes personajes, cada uno con un set de trampas y habilidades según el personaje.  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0" l="1620" r="-1620" t="0"/>
          <a:stretch/>
        </p:blipFill>
        <p:spPr>
          <a:xfrm>
            <a:off x="5160900" y="902650"/>
            <a:ext cx="4017551" cy="347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513" y="56025"/>
            <a:ext cx="401002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75" y="379088"/>
            <a:ext cx="7741849" cy="43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gano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49598" l="24441" r="34131" t="13404"/>
          <a:stretch/>
        </p:blipFill>
        <p:spPr>
          <a:xfrm>
            <a:off x="421875" y="439513"/>
            <a:ext cx="8488733" cy="42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perdio</a:t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46459" l="23756" r="30202" t="12701"/>
          <a:stretch/>
        </p:blipFill>
        <p:spPr>
          <a:xfrm>
            <a:off x="116700" y="292738"/>
            <a:ext cx="8830027" cy="44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266625" y="437175"/>
            <a:ext cx="8122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Requerimientos</a:t>
            </a:r>
            <a:r>
              <a:rPr lang="es" sz="2400">
                <a:latin typeface="Rock Salt"/>
                <a:ea typeface="Rock Salt"/>
                <a:cs typeface="Rock Salt"/>
                <a:sym typeface="Rock Salt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738825" y="1592175"/>
            <a:ext cx="75522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OS: Windows Vista SP1+, Mac OS X 10.9+, Ubuntu 12.04+, SteamOS+.</a:t>
            </a:r>
            <a:endParaRPr sz="18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Tarjeta de video con capacidad para DX10 (shader model 4.0).</a:t>
            </a:r>
            <a:endParaRPr sz="18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CPU: compatible con el conjunto de </a:t>
            </a:r>
            <a:endParaRPr sz="18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instrucciones SSE2.</a:t>
            </a:r>
            <a:endParaRPr sz="18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902" y="2787871"/>
            <a:ext cx="2687050" cy="215178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841250" y="1052475"/>
            <a:ext cx="8122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rchitects Daughter"/>
                <a:ea typeface="Architects Daughter"/>
                <a:cs typeface="Architects Daughter"/>
                <a:sym typeface="Architects Daughter"/>
              </a:rPr>
              <a:t>Hardware</a:t>
            </a:r>
            <a:r>
              <a:rPr lang="es" sz="3000"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3000">
              <a:solidFill>
                <a:srgbClr val="FF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841250" y="3402375"/>
            <a:ext cx="8122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rchitects Daughter"/>
                <a:ea typeface="Architects Daughter"/>
                <a:cs typeface="Architects Daughter"/>
                <a:sym typeface="Architects Daughter"/>
              </a:rPr>
              <a:t>Red</a:t>
            </a:r>
            <a:r>
              <a:rPr lang="es" sz="3000"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3000">
              <a:solidFill>
                <a:srgbClr val="FF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959600" y="4038075"/>
            <a:ext cx="5527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tects Daughter"/>
              <a:buChar char="●"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5 MB de internet por partida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6643" l="0" r="0" t="7857"/>
          <a:stretch/>
        </p:blipFill>
        <p:spPr>
          <a:xfrm>
            <a:off x="1293500" y="1341525"/>
            <a:ext cx="6202700" cy="37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76">
            <a:off x="6500971" y="626530"/>
            <a:ext cx="2384474" cy="1153481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600000" dist="114300">
              <a:srgbClr val="000000">
                <a:alpha val="50000"/>
              </a:srgbClr>
            </a:outerShdw>
          </a:effectLst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0" y="333950"/>
            <a:ext cx="8281500" cy="15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latin typeface="Rock Salt"/>
                <a:ea typeface="Rock Salt"/>
                <a:cs typeface="Rock Salt"/>
                <a:sym typeface="Rock Salt"/>
              </a:rPr>
              <a:t>PROTOTIPO</a:t>
            </a:r>
            <a:endParaRPr sz="3000">
              <a:latin typeface="Rock Salt"/>
              <a:ea typeface="Rock Salt"/>
              <a:cs typeface="Rock Salt"/>
              <a:sym typeface="Rock Sal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latin typeface="Rock Salt"/>
                <a:ea typeface="Rock Salt"/>
                <a:cs typeface="Rock Salt"/>
                <a:sym typeface="Rock Salt"/>
              </a:rPr>
              <a:t>Búsqueda de la llave</a:t>
            </a:r>
            <a:endParaRPr sz="3000"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36087"/>
            <a:ext cx="9144000" cy="655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5733350" y="-121025"/>
            <a:ext cx="3272100" cy="174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Rock Salt"/>
                <a:ea typeface="Rock Salt"/>
                <a:cs typeface="Rock Salt"/>
                <a:sym typeface="Rock Salt"/>
              </a:rPr>
              <a:t>Gracias por su atención</a:t>
            </a:r>
            <a:endParaRPr sz="3600"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4687" l="23769" r="26009" t="9142"/>
          <a:stretch/>
        </p:blipFill>
        <p:spPr>
          <a:xfrm>
            <a:off x="6404250" y="233537"/>
            <a:ext cx="2075850" cy="35620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x="340800" y="285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ck Salt"/>
                <a:ea typeface="Rock Salt"/>
                <a:cs typeface="Rock Salt"/>
                <a:sym typeface="Rock Salt"/>
              </a:rPr>
              <a:t>Experiencia</a:t>
            </a:r>
            <a:endParaRPr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966050" y="1289400"/>
            <a:ext cx="44382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chitects Daughter"/>
                <a:ea typeface="Architects Daughter"/>
                <a:cs typeface="Architects Daughter"/>
                <a:sym typeface="Architects Daughter"/>
              </a:rPr>
              <a:t>Se espera generar competitividad, risas y ternura gracias al estilo del juego. 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Architects Daughter"/>
                <a:ea typeface="Architects Daughter"/>
                <a:cs typeface="Architects Daughter"/>
                <a:sym typeface="Architects Daughter"/>
              </a:rPr>
              <a:t>Buscamos crear </a:t>
            </a:r>
            <a:r>
              <a:rPr lang="es">
                <a:latin typeface="Architects Daughter"/>
                <a:ea typeface="Architects Daughter"/>
                <a:cs typeface="Architects Daughter"/>
                <a:sym typeface="Architects Daughter"/>
              </a:rPr>
              <a:t>un momento relajado para los jugadores.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25" y="2762700"/>
            <a:ext cx="2452950" cy="21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437" y="0"/>
            <a:ext cx="97668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type="title"/>
          </p:nvPr>
        </p:nvSpPr>
        <p:spPr>
          <a:xfrm>
            <a:off x="-63375" y="90200"/>
            <a:ext cx="3818100" cy="792000"/>
          </a:xfrm>
          <a:prstGeom prst="rect">
            <a:avLst/>
          </a:prstGeom>
          <a:solidFill>
            <a:srgbClr val="F6B26B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ck Salt"/>
                <a:ea typeface="Rock Salt"/>
                <a:cs typeface="Rock Salt"/>
                <a:sym typeface="Rock Salt"/>
              </a:rPr>
              <a:t>Historia</a:t>
            </a:r>
            <a:endParaRPr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A7E72">
            <a:alpha val="45000"/>
          </a:srgbClr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22439" l="16150" r="7560" t="16633"/>
          <a:stretch/>
        </p:blipFill>
        <p:spPr>
          <a:xfrm>
            <a:off x="1821750" y="562775"/>
            <a:ext cx="2908350" cy="41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b="9860" l="21306" r="14090" t="7351"/>
          <a:stretch/>
        </p:blipFill>
        <p:spPr>
          <a:xfrm>
            <a:off x="4345525" y="-48075"/>
            <a:ext cx="2114473" cy="48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5">
            <a:alphaModFix/>
          </a:blip>
          <a:srcRect b="0" l="0" r="0" t="68096"/>
          <a:stretch/>
        </p:blipFill>
        <p:spPr>
          <a:xfrm>
            <a:off x="-87387" y="4585800"/>
            <a:ext cx="9318775" cy="5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-26850" y="-372562"/>
            <a:ext cx="9197725" cy="56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1713862">
            <a:off x="32384" y="209495"/>
            <a:ext cx="1571081" cy="76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991" y="38100"/>
            <a:ext cx="4486009" cy="50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153800" y="101625"/>
            <a:ext cx="2349300" cy="927000"/>
          </a:xfrm>
          <a:prstGeom prst="rect">
            <a:avLst/>
          </a:prstGeom>
          <a:solidFill>
            <a:srgbClr val="C27BA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ck Salt"/>
                <a:ea typeface="Rock Salt"/>
                <a:cs typeface="Rock Salt"/>
                <a:sym typeface="Rock Salt"/>
              </a:rPr>
              <a:t>Flujo del juego</a:t>
            </a:r>
            <a:endParaRPr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2790750" y="1857450"/>
            <a:ext cx="3562500" cy="14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800">
                <a:latin typeface="Rock Salt"/>
                <a:ea typeface="Rock Salt"/>
                <a:cs typeface="Rock Salt"/>
                <a:sym typeface="Rock Salt"/>
              </a:rPr>
              <a:t>¿Cómo se juega?</a:t>
            </a:r>
            <a:r>
              <a:rPr lang="es">
                <a:latin typeface="Rock Salt"/>
                <a:ea typeface="Rock Salt"/>
                <a:cs typeface="Rock Salt"/>
                <a:sym typeface="Rock Salt"/>
              </a:rPr>
              <a:t> </a:t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75" y="2502175"/>
            <a:ext cx="2485950" cy="245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975" y="113700"/>
            <a:ext cx="2485950" cy="24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4285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ck Salt"/>
                <a:ea typeface="Rock Salt"/>
                <a:cs typeface="Rock Salt"/>
                <a:sym typeface="Rock Salt"/>
              </a:rPr>
              <a:t>Gameplay</a:t>
            </a:r>
            <a:endParaRPr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029025" y="644675"/>
            <a:ext cx="5483700" cy="4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chitects Daughter"/>
              <a:buChar char="●"/>
            </a:pPr>
            <a:r>
              <a:rPr lang="es" sz="1700">
                <a:latin typeface="Architects Daughter"/>
                <a:ea typeface="Architects Daughter"/>
                <a:cs typeface="Architects Daughter"/>
                <a:sym typeface="Architects Daughter"/>
              </a:rPr>
              <a:t>Elegir personaje. </a:t>
            </a:r>
            <a:endParaRPr sz="17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chitects Daughter"/>
              <a:buChar char="●"/>
            </a:pPr>
            <a:r>
              <a:rPr lang="es" sz="1700">
                <a:latin typeface="Architects Daughter"/>
                <a:ea typeface="Architects Daughter"/>
                <a:cs typeface="Architects Daughter"/>
                <a:sym typeface="Architects Daughter"/>
              </a:rPr>
              <a:t>Tiempos</a:t>
            </a:r>
            <a:endParaRPr sz="17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chitects Daughter"/>
              <a:buChar char="●"/>
            </a:pPr>
            <a:r>
              <a:rPr lang="es" sz="1700">
                <a:latin typeface="Architects Daughter"/>
                <a:ea typeface="Architects Daughter"/>
                <a:cs typeface="Architects Daughter"/>
                <a:sym typeface="Architects Daughter"/>
              </a:rPr>
              <a:t>Habrá 3 integrantes por equipo, cada uno con una barra de vida.</a:t>
            </a:r>
            <a:endParaRPr sz="17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s" sz="1700">
                <a:latin typeface="Architects Daughter"/>
                <a:ea typeface="Architects Daughter"/>
                <a:cs typeface="Architects Daughter"/>
                <a:sym typeface="Architects Daughter"/>
              </a:rPr>
              <a:t>Al momento de terminar el tiempo de preparación, no se podrá acceder nuevamente a la zona en la que se encontraban.</a:t>
            </a:r>
            <a:endParaRPr sz="17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chitects Daughter"/>
              <a:buChar char="●"/>
            </a:pPr>
            <a:r>
              <a:rPr lang="es" sz="1700">
                <a:latin typeface="Architects Daughter"/>
                <a:ea typeface="Architects Daughter"/>
                <a:cs typeface="Architects Daughter"/>
                <a:sym typeface="Architects Daughter"/>
              </a:rPr>
              <a:t>Friendly fire</a:t>
            </a:r>
            <a:endParaRPr sz="17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5" y="1571475"/>
            <a:ext cx="2931574" cy="268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425" y="64975"/>
            <a:ext cx="1949824" cy="1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49150" y="1303400"/>
            <a:ext cx="4394850" cy="41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idx="1" type="body"/>
          </p:nvPr>
        </p:nvSpPr>
        <p:spPr>
          <a:xfrm>
            <a:off x="1257975" y="772800"/>
            <a:ext cx="573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●"/>
            </a:pPr>
            <a:r>
              <a:rPr lang="es">
                <a:latin typeface="Architects Daughter"/>
                <a:ea typeface="Architects Daughter"/>
                <a:cs typeface="Architects Daughter"/>
                <a:sym typeface="Architects Daughter"/>
              </a:rPr>
              <a:t>La estrategia es fundamental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●"/>
            </a:pPr>
            <a:r>
              <a:rPr lang="es">
                <a:latin typeface="Architects Daughter"/>
                <a:ea typeface="Architects Daughter"/>
                <a:cs typeface="Architects Daughter"/>
                <a:sym typeface="Architects Daughter"/>
              </a:rPr>
              <a:t>Cuidar la vida del personaje 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●"/>
            </a:pPr>
            <a:r>
              <a:rPr lang="es">
                <a:latin typeface="Architects Daughter"/>
                <a:ea typeface="Architects Daughter"/>
                <a:cs typeface="Architects Daughter"/>
                <a:sym typeface="Architects Daughter"/>
              </a:rPr>
              <a:t>Monedas para desbloquear: 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○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Personajes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○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Habilidades 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○"/>
            </a:pPr>
            <a:r>
              <a:rPr lang="es" sz="1800">
                <a:latin typeface="Architects Daughter"/>
                <a:ea typeface="Architects Daughter"/>
                <a:cs typeface="Architects Daughter"/>
                <a:sym typeface="Architects Daughter"/>
              </a:rPr>
              <a:t>Trampas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chitects Daughter"/>
              <a:buChar char="●"/>
            </a:pPr>
            <a:r>
              <a:rPr lang="es">
                <a:latin typeface="Architects Daughter"/>
                <a:ea typeface="Architects Daughter"/>
                <a:cs typeface="Architects Daughter"/>
                <a:sym typeface="Architects Daughter"/>
              </a:rPr>
              <a:t>Atractivo visual 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75" y="166400"/>
            <a:ext cx="1927450" cy="4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